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58346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33199" y="226242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 err="1">
                <a:solidFill>
                  <a:srgbClr val="F2F2F3"/>
                </a:solidFill>
                <a:latin typeface="Poppins" pitchFamily="34" charset="0"/>
                <a:ea typeface="Poppins" pitchFamily="34" charset="-122"/>
              </a:rPr>
              <a:t>Batalnya</a:t>
            </a:r>
            <a:r>
              <a:rPr lang="en-US" sz="5249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</a:rPr>
              <a:t> Wudhu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833199" y="42620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Wudu adalah suatu ibadah yang harus dijaga kesuciannya. Mari kita pelajari batasan dan hal-hal yang membatalkan wudu, tata cara yang benar, serta kesalahan umum dan cara mengatasinya.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33199" y="5578197"/>
            <a:ext cx="199644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Eko Purnomo</a:t>
            </a:r>
            <a:endParaRPr lang="en-US" sz="2187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33199" y="2534841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Batasan Wudu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1188601" y="3562469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Memeluk Islam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188601" y="4006691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Akhlak islamiyah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188601" y="4450913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Menghilangkan hadas kecil dan besar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188601" y="4895136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Menjaga aurat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88601" y="5339358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Bersuci dari haidh dan nifas</a:t>
            </a:r>
            <a:endParaRPr lang="en-US" sz="17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682234"/>
            <a:ext cx="81915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Hal yang Membatalkan Wudu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820948"/>
            <a:ext cx="5166122" cy="1752124"/>
          </a:xfrm>
          <a:prstGeom prst="roundRect">
            <a:avLst>
              <a:gd name="adj" fmla="val 5707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73975" y="3056930"/>
            <a:ext cx="37795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Keluar air atas atau bawah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73975" y="3626287"/>
            <a:ext cx="46941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termasuk bau, warna, dan rasa yang keluar dari dubur, kemaluan, atau sekitarnya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2820948"/>
            <a:ext cx="5166122" cy="1752124"/>
          </a:xfrm>
          <a:prstGeom prst="roundRect">
            <a:avLst>
              <a:gd name="adj" fmla="val 5707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662267" y="3056930"/>
            <a:ext cx="46710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Kehilangan akal atau mata sadar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7662267" y="3626287"/>
            <a:ext cx="46941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contohnya tertidur pulas atau pingsan yang menyebabkan tidak sadar akan sekeliling.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2037993" y="4795242"/>
            <a:ext cx="5166122" cy="1752124"/>
          </a:xfrm>
          <a:prstGeom prst="roundRect">
            <a:avLst>
              <a:gd name="adj" fmla="val 5707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2273975" y="5031224"/>
            <a:ext cx="46941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Bersentuhan langsung dengan kemaluan atau dubur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2273975" y="5947767"/>
            <a:ext cx="46941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kecuali dalam keadaan darurat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285" y="4795242"/>
            <a:ext cx="5166122" cy="1752124"/>
          </a:xfrm>
          <a:prstGeom prst="roundRect">
            <a:avLst>
              <a:gd name="adj" fmla="val 5707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7662267" y="5031224"/>
            <a:ext cx="34899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Berbatalnya wudu sunah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7662267" y="5508723"/>
            <a:ext cx="46941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megang kemaluan, batuk, bersin, keluar sesuatu dari tubuh seperti darah, nanah, dan lainnya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223129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Contoh-contoh hal yang membatalkan wudu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3056215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370790"/>
            <a:ext cx="24384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Keluar isinya usus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940147"/>
            <a:ext cx="32958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seperti kentut, buang air besar atau kecil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3056215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5370909"/>
            <a:ext cx="30403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Mandi atau berenang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940266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atau menyentuh sumber yang tidak sah seperti bidet atau shower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3056215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5370909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Mencuci hewan atau barang najis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6287453"/>
            <a:ext cx="32960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seperti memegang kucing kotor atau kecoak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1294745"/>
          </a:xfrm>
          <a:prstGeom prst="rect">
            <a:avLst/>
          </a:prstGeom>
          <a:solidFill>
            <a:srgbClr val="050505"/>
          </a:solidFill>
          <a:ln w="9644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621167" y="427673"/>
            <a:ext cx="6263640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27"/>
              </a:lnSpc>
              <a:buNone/>
            </a:pPr>
            <a:r>
              <a:rPr lang="en-US" sz="3062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Tata Cara Berwudhu yang Benar</a:t>
            </a:r>
            <a:endParaRPr lang="en-US" sz="3062" dirty="0"/>
          </a:p>
        </p:txBody>
      </p:sp>
      <p:sp>
        <p:nvSpPr>
          <p:cNvPr id="5" name="Shape 3"/>
          <p:cNvSpPr/>
          <p:nvPr/>
        </p:nvSpPr>
        <p:spPr>
          <a:xfrm>
            <a:off x="3838932" y="1224677"/>
            <a:ext cx="31075" cy="9642396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6" name="Shape 4"/>
          <p:cNvSpPr/>
          <p:nvPr/>
        </p:nvSpPr>
        <p:spPr>
          <a:xfrm>
            <a:off x="4029373" y="1505486"/>
            <a:ext cx="544354" cy="31075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7" name="Shape 5"/>
          <p:cNvSpPr/>
          <p:nvPr/>
        </p:nvSpPr>
        <p:spPr>
          <a:xfrm>
            <a:off x="3679448" y="1346121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3D3D42"/>
          </a:solidFill>
          <a:ln w="9644">
            <a:solidFill>
              <a:srgbClr val="49495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3820061" y="1375172"/>
            <a:ext cx="6858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1837" dirty="0"/>
          </a:p>
        </p:txBody>
      </p:sp>
      <p:sp>
        <p:nvSpPr>
          <p:cNvPr id="9" name="Text 7"/>
          <p:cNvSpPr/>
          <p:nvPr/>
        </p:nvSpPr>
        <p:spPr>
          <a:xfrm>
            <a:off x="4709874" y="1380173"/>
            <a:ext cx="245364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Mengucapkan Basmallah</a:t>
            </a:r>
            <a:endParaRPr lang="en-US" sz="1531" dirty="0"/>
          </a:p>
        </p:txBody>
      </p:sp>
      <p:sp>
        <p:nvSpPr>
          <p:cNvPr id="10" name="Text 8"/>
          <p:cNvSpPr/>
          <p:nvPr/>
        </p:nvSpPr>
        <p:spPr>
          <a:xfrm>
            <a:off x="4709874" y="1778675"/>
            <a:ext cx="629935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Membaca doa "Bismillahirrahmanirrahim"</a:t>
            </a:r>
            <a:endParaRPr lang="en-US" sz="1225" dirty="0"/>
          </a:p>
        </p:txBody>
      </p:sp>
      <p:sp>
        <p:nvSpPr>
          <p:cNvPr id="11" name="Shape 9"/>
          <p:cNvSpPr/>
          <p:nvPr/>
        </p:nvSpPr>
        <p:spPr>
          <a:xfrm>
            <a:off x="4029373" y="2905185"/>
            <a:ext cx="544354" cy="31075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12" name="Shape 10"/>
          <p:cNvSpPr/>
          <p:nvPr/>
        </p:nvSpPr>
        <p:spPr>
          <a:xfrm>
            <a:off x="3679448" y="2745819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3D3D42"/>
          </a:solidFill>
          <a:ln w="9644">
            <a:solidFill>
              <a:srgbClr val="49495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3785771" y="2774871"/>
            <a:ext cx="13716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1837" dirty="0"/>
          </a:p>
        </p:txBody>
      </p:sp>
      <p:sp>
        <p:nvSpPr>
          <p:cNvPr id="14" name="Text 12"/>
          <p:cNvSpPr/>
          <p:nvPr/>
        </p:nvSpPr>
        <p:spPr>
          <a:xfrm>
            <a:off x="4709874" y="2779871"/>
            <a:ext cx="429768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Membasuh kedua tangan sebanyak tiga kali</a:t>
            </a:r>
            <a:endParaRPr lang="en-US" sz="1531" dirty="0"/>
          </a:p>
        </p:txBody>
      </p:sp>
      <p:sp>
        <p:nvSpPr>
          <p:cNvPr id="15" name="Text 13"/>
          <p:cNvSpPr/>
          <p:nvPr/>
        </p:nvSpPr>
        <p:spPr>
          <a:xfrm>
            <a:off x="4709874" y="3178373"/>
            <a:ext cx="629935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Mulai dari ujung jari hingga siku.</a:t>
            </a:r>
            <a:endParaRPr lang="en-US" sz="1225" dirty="0"/>
          </a:p>
        </p:txBody>
      </p:sp>
      <p:sp>
        <p:nvSpPr>
          <p:cNvPr id="16" name="Shape 14"/>
          <p:cNvSpPr/>
          <p:nvPr/>
        </p:nvSpPr>
        <p:spPr>
          <a:xfrm>
            <a:off x="4029373" y="4304883"/>
            <a:ext cx="544354" cy="31075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17" name="Shape 15"/>
          <p:cNvSpPr/>
          <p:nvPr/>
        </p:nvSpPr>
        <p:spPr>
          <a:xfrm>
            <a:off x="3679448" y="4145518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3D3D42"/>
          </a:solidFill>
          <a:ln w="9644">
            <a:solidFill>
              <a:srgbClr val="494950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3785771" y="4174569"/>
            <a:ext cx="13716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1837" dirty="0"/>
          </a:p>
        </p:txBody>
      </p:sp>
      <p:sp>
        <p:nvSpPr>
          <p:cNvPr id="19" name="Text 17"/>
          <p:cNvSpPr/>
          <p:nvPr/>
        </p:nvSpPr>
        <p:spPr>
          <a:xfrm>
            <a:off x="4709874" y="4179570"/>
            <a:ext cx="348234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Membasuh muka sebanyak tiga kali</a:t>
            </a:r>
            <a:endParaRPr lang="en-US" sz="1531" dirty="0"/>
          </a:p>
        </p:txBody>
      </p:sp>
      <p:sp>
        <p:nvSpPr>
          <p:cNvPr id="20" name="Text 18"/>
          <p:cNvSpPr/>
          <p:nvPr/>
        </p:nvSpPr>
        <p:spPr>
          <a:xfrm>
            <a:off x="4709874" y="4578072"/>
            <a:ext cx="629935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Mulai dari kulit kepala hingga dagu dan dari telinga kanan hingga kiri.</a:t>
            </a:r>
            <a:endParaRPr lang="en-US" sz="1225" dirty="0"/>
          </a:p>
        </p:txBody>
      </p:sp>
      <p:sp>
        <p:nvSpPr>
          <p:cNvPr id="21" name="Shape 19"/>
          <p:cNvSpPr/>
          <p:nvPr/>
        </p:nvSpPr>
        <p:spPr>
          <a:xfrm>
            <a:off x="4029373" y="5704582"/>
            <a:ext cx="544354" cy="31075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22" name="Shape 20"/>
          <p:cNvSpPr/>
          <p:nvPr/>
        </p:nvSpPr>
        <p:spPr>
          <a:xfrm>
            <a:off x="3679448" y="5545217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3D3D42"/>
          </a:solidFill>
          <a:ln w="9644">
            <a:solidFill>
              <a:srgbClr val="494950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3781961" y="5574268"/>
            <a:ext cx="14478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4</a:t>
            </a:r>
            <a:endParaRPr lang="en-US" sz="1837" dirty="0"/>
          </a:p>
        </p:txBody>
      </p:sp>
      <p:sp>
        <p:nvSpPr>
          <p:cNvPr id="24" name="Text 22"/>
          <p:cNvSpPr/>
          <p:nvPr/>
        </p:nvSpPr>
        <p:spPr>
          <a:xfrm>
            <a:off x="4709874" y="5579269"/>
            <a:ext cx="593598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Membasuh kedua tangan, lengan, dan siku sebanyak tiga kali</a:t>
            </a:r>
            <a:endParaRPr lang="en-US" sz="1531" dirty="0"/>
          </a:p>
        </p:txBody>
      </p:sp>
      <p:sp>
        <p:nvSpPr>
          <p:cNvPr id="25" name="Text 23"/>
          <p:cNvSpPr/>
          <p:nvPr/>
        </p:nvSpPr>
        <p:spPr>
          <a:xfrm>
            <a:off x="4709874" y="5977771"/>
            <a:ext cx="629935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Mulai dari ujung jari tangan kanan hingga siku, kemudian dilanjutkan ke tangan kiri.</a:t>
            </a:r>
            <a:endParaRPr lang="en-US" sz="1225" dirty="0"/>
          </a:p>
        </p:txBody>
      </p:sp>
      <p:sp>
        <p:nvSpPr>
          <p:cNvPr id="26" name="Shape 24"/>
          <p:cNvSpPr/>
          <p:nvPr/>
        </p:nvSpPr>
        <p:spPr>
          <a:xfrm>
            <a:off x="4029373" y="7104281"/>
            <a:ext cx="544354" cy="31075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27" name="Shape 25"/>
          <p:cNvSpPr/>
          <p:nvPr/>
        </p:nvSpPr>
        <p:spPr>
          <a:xfrm>
            <a:off x="3679448" y="6944916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3D3D42"/>
          </a:solidFill>
          <a:ln w="9644">
            <a:solidFill>
              <a:srgbClr val="494950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3781961" y="6973967"/>
            <a:ext cx="14478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5</a:t>
            </a:r>
            <a:endParaRPr lang="en-US" sz="1837" dirty="0"/>
          </a:p>
        </p:txBody>
      </p:sp>
      <p:sp>
        <p:nvSpPr>
          <p:cNvPr id="29" name="Text 27"/>
          <p:cNvSpPr/>
          <p:nvPr/>
        </p:nvSpPr>
        <p:spPr>
          <a:xfrm>
            <a:off x="4709874" y="6978968"/>
            <a:ext cx="489204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Menyapukan kepala dengan air sebanyak satu kali</a:t>
            </a:r>
            <a:endParaRPr lang="en-US" sz="1531" dirty="0"/>
          </a:p>
        </p:txBody>
      </p:sp>
      <p:sp>
        <p:nvSpPr>
          <p:cNvPr id="30" name="Text 28"/>
          <p:cNvSpPr/>
          <p:nvPr/>
        </p:nvSpPr>
        <p:spPr>
          <a:xfrm>
            <a:off x="4709874" y="7377470"/>
            <a:ext cx="629935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Mulai dari ujung rambut hingga kepala belakang dan turun ke depan telinga.</a:t>
            </a:r>
            <a:endParaRPr lang="en-US" sz="1225" dirty="0"/>
          </a:p>
        </p:txBody>
      </p:sp>
      <p:sp>
        <p:nvSpPr>
          <p:cNvPr id="31" name="Shape 29"/>
          <p:cNvSpPr/>
          <p:nvPr/>
        </p:nvSpPr>
        <p:spPr>
          <a:xfrm>
            <a:off x="4029373" y="8503980"/>
            <a:ext cx="544354" cy="31075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32" name="Shape 30"/>
          <p:cNvSpPr/>
          <p:nvPr/>
        </p:nvSpPr>
        <p:spPr>
          <a:xfrm>
            <a:off x="3679448" y="8344614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3D3D42"/>
          </a:solidFill>
          <a:ln w="9644">
            <a:solidFill>
              <a:srgbClr val="494950"/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3781961" y="8373666"/>
            <a:ext cx="14478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6</a:t>
            </a:r>
            <a:endParaRPr lang="en-US" sz="1837" dirty="0"/>
          </a:p>
        </p:txBody>
      </p:sp>
      <p:sp>
        <p:nvSpPr>
          <p:cNvPr id="34" name="Text 32"/>
          <p:cNvSpPr/>
          <p:nvPr/>
        </p:nvSpPr>
        <p:spPr>
          <a:xfrm>
            <a:off x="4709874" y="8378666"/>
            <a:ext cx="432054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Menyapu kedua telinga ke bagian dalamnya</a:t>
            </a:r>
            <a:endParaRPr lang="en-US" sz="1531" dirty="0"/>
          </a:p>
        </p:txBody>
      </p:sp>
      <p:sp>
        <p:nvSpPr>
          <p:cNvPr id="35" name="Text 33"/>
          <p:cNvSpPr/>
          <p:nvPr/>
        </p:nvSpPr>
        <p:spPr>
          <a:xfrm>
            <a:off x="4709874" y="8777168"/>
            <a:ext cx="629935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Mulai dari luar telinga menuju dalam telinga</a:t>
            </a:r>
            <a:endParaRPr lang="en-US" sz="1225" dirty="0"/>
          </a:p>
        </p:txBody>
      </p:sp>
      <p:sp>
        <p:nvSpPr>
          <p:cNvPr id="36" name="Shape 34"/>
          <p:cNvSpPr/>
          <p:nvPr/>
        </p:nvSpPr>
        <p:spPr>
          <a:xfrm>
            <a:off x="4029373" y="9903678"/>
            <a:ext cx="544354" cy="31075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37" name="Shape 35"/>
          <p:cNvSpPr/>
          <p:nvPr/>
        </p:nvSpPr>
        <p:spPr>
          <a:xfrm>
            <a:off x="3679448" y="9744313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3D3D42"/>
          </a:solidFill>
          <a:ln w="9644">
            <a:solidFill>
              <a:srgbClr val="494950"/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3793391" y="9773364"/>
            <a:ext cx="12192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7</a:t>
            </a:r>
            <a:endParaRPr lang="en-US" sz="1837" dirty="0"/>
          </a:p>
        </p:txBody>
      </p:sp>
      <p:sp>
        <p:nvSpPr>
          <p:cNvPr id="39" name="Text 37"/>
          <p:cNvSpPr/>
          <p:nvPr/>
        </p:nvSpPr>
        <p:spPr>
          <a:xfrm>
            <a:off x="4709874" y="9778365"/>
            <a:ext cx="542544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Membasuh kaki bagian kanan dan kiri sebanyak tiga kali</a:t>
            </a:r>
            <a:endParaRPr lang="en-US" sz="1531" dirty="0"/>
          </a:p>
        </p:txBody>
      </p:sp>
      <p:sp>
        <p:nvSpPr>
          <p:cNvPr id="40" name="Text 38"/>
          <p:cNvSpPr/>
          <p:nvPr/>
        </p:nvSpPr>
        <p:spPr>
          <a:xfrm>
            <a:off x="4709874" y="10176867"/>
            <a:ext cx="629935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Mulai kaki kanan hingga siku, lalu dilanjutkan ke kaki kiri.</a:t>
            </a:r>
            <a:endParaRPr lang="en-US" sz="1225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15497"/>
            <a:ext cx="14630400" cy="8229600"/>
          </a:xfrm>
          <a:prstGeom prst="rect">
            <a:avLst/>
          </a:prstGeom>
          <a:solidFill>
            <a:srgbClr val="05050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319599" y="170723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Tata Cara Mengulang Wudu setelah Batal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319599" y="3429238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"Batal" atau "Rusak" dalam sebuah ibadah menuntut kita harus mengulanginya. Termasuk dalam hal berwudu seperti: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6675001" y="4389953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675000" y="4575928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/>
            </a:pPr>
            <a:r>
              <a:rPr lang="en-US" sz="1750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Kentut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6675001" y="5068821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2.   </a:t>
            </a:r>
            <a:r>
              <a:rPr lang="en-US" sz="1750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Buang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air besar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6675001" y="5544919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3.   </a:t>
            </a:r>
            <a:r>
              <a:rPr lang="en-US" sz="1750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Buang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air kecil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6675001" y="6037804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4.   </a:t>
            </a:r>
            <a:r>
              <a:rPr lang="en-US" sz="1750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Terlelap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tidur pulas dan tidak sadar keadaan sekitar</a:t>
            </a:r>
            <a:endParaRPr lang="en-US" sz="175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319599" y="1438989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Pentingnya Menjaga Kesucian Wudu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6319599" y="333458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519982" y="3376255"/>
            <a:ext cx="990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7041713" y="3410903"/>
            <a:ext cx="26898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Menambah pahala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7041713" y="3980259"/>
            <a:ext cx="2905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Wudu menjadi amalan sunah yang memberikan pahala yang besar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10169485" y="333458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324148" y="3376255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10891599" y="3410903"/>
            <a:ext cx="29056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Menjaga diri dari dosa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10891599" y="4327446"/>
            <a:ext cx="2905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Wudu dapat membantu menahan diri dari melakukan hal-hal yang dilarang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6319599" y="578941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470452" y="5831086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7041713" y="5865733"/>
            <a:ext cx="28194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Menjaga kebersihan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7041713" y="6435090"/>
            <a:ext cx="67554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Wudu dapat membantu menjaga kebersihan diri manusia</a:t>
            </a:r>
            <a:endParaRPr lang="en-US" sz="1750" dirty="0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623893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Kesalahan Umum dalam Berwudhu dan Cara Mengatasinya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568065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Kurang bersih</a:t>
            </a:r>
            <a:endParaRPr lang="en-US" sz="2624" dirty="0"/>
          </a:p>
        </p:txBody>
      </p:sp>
      <p:sp>
        <p:nvSpPr>
          <p:cNvPr id="6" name="Text 4"/>
          <p:cNvSpPr/>
          <p:nvPr/>
        </p:nvSpPr>
        <p:spPr>
          <a:xfrm>
            <a:off x="2393394" y="4234458"/>
            <a:ext cx="28009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Memakai air yang kotor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393394" y="4678680"/>
            <a:ext cx="280094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Tidak menggosok bagian tubuh yang diliputi oleh penutupan saat sedang mandi seperti cincin, jam tangan, atau anting-anting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743932" y="3568065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Terburu-buru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6099334" y="4234458"/>
            <a:ext cx="280094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Tidak membaca doa dulu </a:t>
            </a:r>
            <a:r>
              <a:rPr lang="en-US" sz="1750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saat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akan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berwudhu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6099334" y="5407965"/>
            <a:ext cx="280094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Tidak memastikan seluruh anggota yang </a:t>
            </a:r>
            <a:r>
              <a:rPr lang="en-US" sz="1750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diwajibkan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terbasuh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449872" y="3568065"/>
            <a:ext cx="3156347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Tidak bertaharah terlebih dahulu</a:t>
            </a:r>
            <a:endParaRPr lang="en-US" sz="2624" dirty="0"/>
          </a:p>
        </p:txBody>
      </p:sp>
      <p:sp>
        <p:nvSpPr>
          <p:cNvPr id="12" name="Text 10"/>
          <p:cNvSpPr/>
          <p:nvPr/>
        </p:nvSpPr>
        <p:spPr>
          <a:xfrm>
            <a:off x="9805273" y="4650938"/>
            <a:ext cx="280094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Berwudhu tanpa menghilangkan najis pada tubuh kita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805273" y="5805964"/>
            <a:ext cx="280094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Memakai air yang kotor dan najis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458</Words>
  <Application>Microsoft Office PowerPoint</Application>
  <PresentationFormat>Custom</PresentationFormat>
  <Paragraphs>81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Poppins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ekopurnomo</cp:lastModifiedBy>
  <cp:revision>6</cp:revision>
  <dcterms:created xsi:type="dcterms:W3CDTF">2023-09-20T04:12:03Z</dcterms:created>
  <dcterms:modified xsi:type="dcterms:W3CDTF">2023-10-04T05:16:29Z</dcterms:modified>
</cp:coreProperties>
</file>